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4" r:id="rId57"/>
    <p:sldId id="315" r:id="rId58"/>
    <p:sldId id="311" r:id="rId59"/>
    <p:sldId id="312" r:id="rId60"/>
    <p:sldId id="313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2DAC-0264-4706-BBF3-84FFF7158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5A953-160F-46FE-8E9F-85DC2B68B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B0FA5-5DC3-4ABB-9E73-D21EBAF3F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E9C3-4BA5-4916-A171-B43F3FC657C8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8D3E5-4B49-49D7-9D4C-7FBF02A78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93B4F-911F-4EF1-8C86-460A07CDA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084FC-DB1E-4F55-BB5B-5EDC83D97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114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24D5-C328-4487-84F7-17D304465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2C409-01BD-42C3-AA8E-A68D868FC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C54DD-6B6A-4002-802F-C08A2C0F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E9C3-4BA5-4916-A171-B43F3FC657C8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84CD6-9D64-4F1D-8B4D-0E6B594E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32F2F-DE86-429B-88D5-9A8069E4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084FC-DB1E-4F55-BB5B-5EDC83D97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7171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FECE0F-6FA3-48E7-B756-3CBC4922D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1F2BB-2C36-494B-8A5D-E127B1F24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0BC5A-6349-4F55-ABFB-3DFBD18E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E9C3-4BA5-4916-A171-B43F3FC657C8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1C352-F7F7-42E5-9030-FFD9EED73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673C0-4613-4661-801E-FECF82670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084FC-DB1E-4F55-BB5B-5EDC83D97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76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8B23C-3AD4-4D50-8023-F05A0D85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13E3D-5E3E-422E-B70E-4AAF6FA99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280D9-F21A-44D4-8A2F-D98B3B05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E9C3-4BA5-4916-A171-B43F3FC657C8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6D5A4-2A51-4243-8C7B-1D3449517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C2C05-3542-49A2-B7CD-DFAA4A71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084FC-DB1E-4F55-BB5B-5EDC83D97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625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88A05-2C7C-4F11-83BE-DF87AFC38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8E684-D8C9-47A0-9F52-C17565C31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BDDC8-FA02-4142-8A91-62B3784CC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E9C3-4BA5-4916-A171-B43F3FC657C8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F0007-4680-4D10-BB35-42A2DE3CD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03F96-C228-4EED-9032-CAC9F1C44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084FC-DB1E-4F55-BB5B-5EDC83D97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9060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2A4D0-3A67-4E37-AD5C-0E344692C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3B5C5-3D94-43CC-B0AA-F4EB8D53C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18569-9154-4050-8649-DFA100A531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FAB1AE-8068-497B-A2C4-47CCAED3F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E9C3-4BA5-4916-A171-B43F3FC657C8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297D6D-5E38-4FA3-ADB1-D7A0B4D3A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CA296E-8BEE-4D6A-A5A7-33F60D9A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084FC-DB1E-4F55-BB5B-5EDC83D97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529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C6F4-B61C-42F6-81B3-AC7921E1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D66A6-3F34-49A1-BEA8-39EF277EC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C7ACC-88CA-442D-AD6C-7B8C6CC12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490354-7A19-400F-96DE-6A66D6C926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8323AE-DB3D-420E-89D0-D6D651352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0E7E58-E474-4463-80A1-B8CA08414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E9C3-4BA5-4916-A171-B43F3FC657C8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14FE2E-DE80-4A8A-A2FC-A137BE3E3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331398-3B23-43B9-AAC6-C5A3D8520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084FC-DB1E-4F55-BB5B-5EDC83D97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022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3299D-DCC9-4B22-94D4-67BA6A10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EBE094-9845-4B0A-9C32-1D9DA0E97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E9C3-4BA5-4916-A171-B43F3FC657C8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E35981-7C8E-44DA-93DF-A02BC8154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1A40A-2EDF-4217-8CB3-2C380555C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084FC-DB1E-4F55-BB5B-5EDC83D97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131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67D8A0-DF65-4B01-AE5A-DA2705CE0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E9C3-4BA5-4916-A171-B43F3FC657C8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77F121-5281-4DAB-AFE7-3285035DF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B61FB-4C18-4AAE-85AA-2C1C9CDE8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084FC-DB1E-4F55-BB5B-5EDC83D97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191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563C1-3301-48C4-B8B3-7A292D218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F91FE-D501-4F2A-BDC8-4786F05C1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B10EF-0660-4700-B961-BC06679EE5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1E207-B865-43CE-8928-70B3D68C1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E9C3-4BA5-4916-A171-B43F3FC657C8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E3DA4-0595-4E1B-90B1-420D7B31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96CA2-D78C-41B5-9AFD-51642AF7C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084FC-DB1E-4F55-BB5B-5EDC83D97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9251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D6240-B79E-41C5-B4CD-D0F15AB52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688ED9-B3F0-46AD-BC92-7287375108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5F2D06-5F41-4B34-85B3-EF2E4D2A5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47DE3-4015-4BEE-B8E9-92F8D9D10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E9C3-4BA5-4916-A171-B43F3FC657C8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B33301-AE97-40CD-98C0-751012E19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1BDF9-6EEA-4006-9137-B9AACDD97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084FC-DB1E-4F55-BB5B-5EDC83D97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217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0B4685-CF16-4061-9FAB-B4C7FBD28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83BE5-EF0C-4F15-A779-86E5852C3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44E70-C5E8-483D-A40B-F0B6D0CF80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CE9C3-4BA5-4916-A171-B43F3FC657C8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E73ED-6E2E-487E-94F2-44039859EA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AA1F6-8F8E-4966-940E-F856639B1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084FC-DB1E-4F55-BB5B-5EDC83D97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424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B713-C55C-49B4-BC55-273239D12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UNIT-2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C6AD8E-55D3-498F-BDD9-33BC5886A1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267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D6E2C-1351-4123-8886-A84D55371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3586F-15D0-4C1F-8146-DFC83E69C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0D3F3-F018-4235-9590-7945D77DD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365124"/>
            <a:ext cx="11385688" cy="591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0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804B-7294-4A00-8C3C-188B8FE21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9DF77-A2F3-4EFB-9742-451AAA9F6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E726B-FD16-4BDA-B363-DF0C5CA92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2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D4833-EBE3-44EF-8E11-44E534A7B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04AFD-7919-4662-84CA-DAB7F6D8E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A2EF7B-F107-4090-9FF7-4CAD10739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56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6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47BE7-2539-4854-B466-EC2347EF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A224E-F283-4C10-B669-8A7ECBE31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842DE2-ED6E-4B9D-BBA9-A9D1DB233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365126"/>
            <a:ext cx="10877550" cy="564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4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8F15-B4A4-4FCB-B81E-FAD4E8B0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08AC4-0EDB-4AFF-9146-889C070B2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Once the action is complete, again the function new percept is called.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335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D660-3E48-40D4-B028-0CDFB39A5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99DE2-0F18-477A-BCE3-EDF06C550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466A3D-8838-4884-874B-F28D8347C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503583"/>
            <a:ext cx="10706100" cy="567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7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F68C2-C79B-4280-AD4F-D8416CA71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B7939-49F5-40B0-913D-35ACC70F0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E3AA7-0976-459B-8ACE-1F28BBF97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65126"/>
            <a:ext cx="10744200" cy="576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0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183A00-639D-41F7-ADFB-4E3E24A95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429000"/>
            <a:ext cx="3724275" cy="8382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D5F226-9F61-4E2E-9C86-EAEE7AF2A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475" y="365125"/>
            <a:ext cx="6600825" cy="4867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0B31B2-A9F6-48FA-8DF5-441557163DE4}"/>
              </a:ext>
            </a:extLst>
          </p:cNvPr>
          <p:cNvSpPr txBox="1"/>
          <p:nvPr/>
        </p:nvSpPr>
        <p:spPr>
          <a:xfrm>
            <a:off x="838200" y="4267200"/>
            <a:ext cx="37242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New percepts are ignored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434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8120C-B5B2-44AF-BE91-948D59258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F3F22-0F4A-4087-949F-D24C8CE03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4ACB52-CA53-41AF-9C14-A47D2F6B1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570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Toy problems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Water Jug problem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131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EC159-D6E7-406A-877F-44520305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 Agent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3F5D0-A98E-44BB-9A1A-AF5CB67D8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Problem-solving agent in Artificial Intelligence is goal-based agents that focus on goals.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</a:rPr>
              <a:t>Problem - solving agents decide what to do by finding sequences of actions that lead to desirable states.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805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Toy problem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10186"/>
            <a:ext cx="9397621" cy="52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5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04967"/>
            <a:ext cx="10898875" cy="567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0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620791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34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77672"/>
            <a:ext cx="10407555" cy="590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8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N-Queens Problem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 - Queens problem is to place n - queens in such a manner on an n x n chessboard that no queens attack each </a:t>
            </a:r>
            <a:r>
              <a:rPr lang="en-US" dirty="0" smtClean="0"/>
              <a:t>other.</a:t>
            </a:r>
          </a:p>
          <a:p>
            <a:r>
              <a:rPr lang="en-US" dirty="0" smtClean="0"/>
              <a:t>Rules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every row should have a queen.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every column should have a queen.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None of the queens attack each other.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786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97" y="365125"/>
            <a:ext cx="9130352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7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1634"/>
            <a:ext cx="10515600" cy="1325563"/>
          </a:xfrm>
        </p:spPr>
        <p:txBody>
          <a:bodyPr/>
          <a:lstStyle/>
          <a:p>
            <a:r>
              <a:rPr lang="en-US" dirty="0" smtClean="0"/>
              <a:t>Real world Problems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5249"/>
            <a:ext cx="10515600" cy="4351338"/>
          </a:xfrm>
        </p:spPr>
        <p:txBody>
          <a:bodyPr/>
          <a:lstStyle/>
          <a:p>
            <a:r>
              <a:rPr lang="en-US" dirty="0" smtClean="0"/>
              <a:t>Airline Travel problem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13" y="1910686"/>
            <a:ext cx="8065330" cy="413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3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27797"/>
            <a:ext cx="10515600" cy="5549166"/>
          </a:xfrm>
        </p:spPr>
        <p:txBody>
          <a:bodyPr/>
          <a:lstStyle/>
          <a:p>
            <a:r>
              <a:rPr lang="en-US" dirty="0"/>
              <a:t>Touring problems are closely related to route-finding </a:t>
            </a:r>
            <a:r>
              <a:rPr lang="en-US" dirty="0" smtClean="0"/>
              <a:t>problems.</a:t>
            </a:r>
          </a:p>
          <a:p>
            <a:r>
              <a:rPr lang="en-US" dirty="0"/>
              <a:t>The traveling salesperson problem (TSP) is a touring problem in which each city must be visited exactly </a:t>
            </a:r>
            <a:r>
              <a:rPr lang="en-US" dirty="0" smtClean="0"/>
              <a:t>once.</a:t>
            </a:r>
          </a:p>
          <a:p>
            <a:r>
              <a:rPr lang="en-IN" dirty="0"/>
              <a:t>Robot navigation</a:t>
            </a:r>
          </a:p>
        </p:txBody>
      </p:sp>
    </p:spTree>
    <p:extLst>
      <p:ext uri="{BB962C8B-B14F-4D97-AF65-F5344CB8AC3E}">
        <p14:creationId xmlns:p14="http://schemas.microsoft.com/office/powerpoint/2010/main" val="68029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decisions are taken 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u="sng" dirty="0" smtClean="0"/>
              <a:t>1. Knowledge base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	</a:t>
            </a:r>
            <a:r>
              <a:rPr lang="en-US" dirty="0" smtClean="0"/>
              <a:t>memory based.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  rule based.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u="sng" dirty="0" smtClean="0"/>
              <a:t>2</a:t>
            </a:r>
            <a:r>
              <a:rPr lang="en-US" sz="2800" u="sng" dirty="0"/>
              <a:t>. Searching</a:t>
            </a:r>
          </a:p>
        </p:txBody>
      </p:sp>
    </p:spTree>
    <p:extLst>
      <p:ext uri="{BB962C8B-B14F-4D97-AF65-F5344CB8AC3E}">
        <p14:creationId xmlns:p14="http://schemas.microsoft.com/office/powerpoint/2010/main" val="107484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620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1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5E1D5-DAE5-4A25-A19E-74C50B107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33AC4-2632-4851-A21D-DA5616C92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13FA1-3C03-4E00-A243-B31EF962B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6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592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4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72" y="267484"/>
            <a:ext cx="10515600" cy="590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Puzzle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958"/>
            <a:ext cx="10515600" cy="470300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Man,Goat,Lion,Cabbage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There is a farmer who wishes to cross a river but he is not alone. He also has a goat, a </a:t>
            </a:r>
            <a:r>
              <a:rPr lang="en-US" dirty="0" smtClean="0"/>
              <a:t>Lion, </a:t>
            </a:r>
            <a:r>
              <a:rPr lang="en-US" dirty="0"/>
              <a:t>and a cabbage along with him. There is only one boat available which can support the farmer and either of the goat, wolf or the cabbage. So at a time, the boat can have only two objects (farmer and one other).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737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decisions are taken 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u="sng" dirty="0" smtClean="0"/>
              <a:t>1. Knowledge base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	</a:t>
            </a:r>
            <a:r>
              <a:rPr lang="en-US" dirty="0" smtClean="0"/>
              <a:t>memory based.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  rule based.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u="sng" dirty="0" smtClean="0"/>
              <a:t>2</a:t>
            </a:r>
            <a:r>
              <a:rPr lang="en-US" sz="2800" u="sng" dirty="0"/>
              <a:t>. </a:t>
            </a:r>
            <a:r>
              <a:rPr lang="en-US" sz="2800" u="sng" dirty="0" smtClean="0"/>
              <a:t>Searching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FF0000"/>
                </a:solidFill>
              </a:rPr>
              <a:t>Domain Independent algorithm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9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solve any puzzle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Is it possible to generate algorithm or program which solves any puzzle.</a:t>
            </a:r>
          </a:p>
          <a:p>
            <a:r>
              <a:rPr lang="en-US" dirty="0" smtClean="0"/>
              <a:t>Representation of states is very important.</a:t>
            </a:r>
          </a:p>
          <a:p>
            <a:r>
              <a:rPr lang="en-US" dirty="0" smtClean="0"/>
              <a:t>What is </a:t>
            </a:r>
            <a:r>
              <a:rPr lang="en-US" dirty="0" err="1" smtClean="0"/>
              <a:t>MovGen</a:t>
            </a:r>
            <a:r>
              <a:rPr lang="en-US" dirty="0" smtClean="0"/>
              <a:t> function.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374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MovGen</a:t>
            </a:r>
            <a:r>
              <a:rPr lang="en-US" dirty="0" smtClean="0"/>
              <a:t>(S)- this function returns neighboring nodes of 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907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6"/>
            <a:ext cx="10515600" cy="564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934" y="365125"/>
            <a:ext cx="10343866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7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32263"/>
            <a:ext cx="10639567" cy="564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32263"/>
            <a:ext cx="10515600" cy="56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6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AB7ED-6451-4416-A75E-AF1194E25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5374"/>
            <a:ext cx="10515600" cy="542158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5400" dirty="0"/>
              <a:t>Formulate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5400" dirty="0"/>
              <a:t>Execute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126720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600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4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4024"/>
            <a:ext cx="10515600" cy="588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3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4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1319"/>
            <a:ext cx="10515599" cy="568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1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532263"/>
            <a:ext cx="10515600" cy="56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96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1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4025"/>
            <a:ext cx="10515600" cy="571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5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8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8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2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595BB-9AFC-4D58-B56A-B8714AB4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A20F5-9CB2-46B3-9608-84D1737CF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180DB-EE58-4A33-B62A-9FD63799A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490329"/>
            <a:ext cx="10515600" cy="568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7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Infrastructure for search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5152"/>
            <a:ext cx="10091738" cy="436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5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1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 used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Queue-FIFO, LIFO, PRIORITY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4894"/>
            <a:ext cx="8181975" cy="261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6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257" y="55638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evaluate an algorithm’s performance in four ways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57" y="1103903"/>
            <a:ext cx="9001836" cy="256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3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7" y="365125"/>
            <a:ext cx="4333875" cy="85804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Also called   as Blind Search.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 means that the strategies have no additional information about states beyond that provided in the problem definition.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04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algorithm selects a single node (initial or source point) in a graph and then visits all the nodes adjacent to the selected node. </a:t>
            </a:r>
            <a:endParaRPr lang="en-US" dirty="0" smtClean="0"/>
          </a:p>
          <a:p>
            <a:r>
              <a:rPr lang="en-US" dirty="0" smtClean="0"/>
              <a:t>Uses FIFO (queue)</a:t>
            </a:r>
          </a:p>
          <a:p>
            <a:r>
              <a:rPr lang="en-US" dirty="0" smtClean="0"/>
              <a:t>Complete</a:t>
            </a:r>
          </a:p>
          <a:p>
            <a:r>
              <a:rPr lang="en-US" dirty="0" smtClean="0"/>
              <a:t>optimal</a:t>
            </a:r>
          </a:p>
          <a:p>
            <a:r>
              <a:rPr lang="en-US" dirty="0" smtClean="0"/>
              <a:t>Time complexity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i="1" dirty="0" smtClean="0"/>
              <a:t>b-</a:t>
            </a:r>
            <a:r>
              <a:rPr lang="en-US" dirty="0" smtClean="0"/>
              <a:t> branching factor</a:t>
            </a:r>
          </a:p>
          <a:p>
            <a:pPr marL="0" indent="0">
              <a:buNone/>
            </a:pPr>
            <a:r>
              <a:rPr lang="en-US" b="1" i="1" dirty="0"/>
              <a:t> </a:t>
            </a:r>
            <a:r>
              <a:rPr lang="en-US" b="1" i="1" dirty="0" smtClean="0"/>
              <a:t>  d</a:t>
            </a:r>
            <a:r>
              <a:rPr lang="en-US" dirty="0" smtClean="0"/>
              <a:t>- </a:t>
            </a:r>
            <a:r>
              <a:rPr lang="en-US" dirty="0" smtClean="0"/>
              <a:t>depth</a:t>
            </a:r>
          </a:p>
          <a:p>
            <a:r>
              <a:rPr lang="en-US" dirty="0" smtClean="0"/>
              <a:t>Total number of nodes generated=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77513" y="501134"/>
            <a:ext cx="61285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b="1" dirty="0"/>
              <a:t>Breadth-first search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765" y="4001294"/>
            <a:ext cx="1025075" cy="5493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5227093"/>
            <a:ext cx="4249003" cy="94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3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866" y="395785"/>
            <a:ext cx="10534934" cy="5781178"/>
          </a:xfrm>
        </p:spPr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93" y="395784"/>
            <a:ext cx="9008020" cy="552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961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BFS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9"/>
            <a:ext cx="10653215" cy="417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07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176" y="146761"/>
            <a:ext cx="10515600" cy="1325563"/>
          </a:xfrm>
        </p:spPr>
        <p:txBody>
          <a:bodyPr/>
          <a:lstStyle/>
          <a:p>
            <a:r>
              <a:rPr lang="en-US" dirty="0" smtClean="0"/>
              <a:t>Example-1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b=3 and d=2 then </a:t>
            </a:r>
            <a:r>
              <a:rPr lang="en-US" dirty="0" err="1" smtClean="0"/>
              <a:t>timecomplexity</a:t>
            </a:r>
            <a:r>
              <a:rPr lang="en-US" dirty="0" smtClean="0"/>
              <a:t>=9. In 9searches you will get the answer.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86" y="1124117"/>
            <a:ext cx="6777251" cy="4486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37" y="1124116"/>
            <a:ext cx="45815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3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Example-2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15" y="1825624"/>
            <a:ext cx="6561801" cy="36880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711" y="5513696"/>
            <a:ext cx="3438951" cy="66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8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5674-A612-4DE3-BED5-BE1C3366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548A2-AE74-4983-AF6B-694BE7CD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6E945-A670-4AA8-981C-0BD60456B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1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330" y="365126"/>
            <a:ext cx="10630469" cy="639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09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E238-5539-4D74-8E99-56B0903A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5F721-7F92-4945-A586-5436037AE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84308-033D-48B0-858F-54F6F221F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066506"/>
            <a:ext cx="9935818" cy="1076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9F9903-5792-4D1F-B550-1F87C3841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65125"/>
            <a:ext cx="9737034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2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14E50-51F2-4DAD-8DD9-F900A0E89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46FA9-5C22-4F7F-B80C-10E056069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4EE9B-1229-4F13-8616-A1A4992BB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638183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3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5B067-A861-497F-8615-DA03DF2F0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4643"/>
            <a:ext cx="10515600" cy="53023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Percept: GPS</a:t>
            </a:r>
          </a:p>
          <a:p>
            <a:pPr marL="0" indent="0">
              <a:buNone/>
            </a:pPr>
            <a:r>
              <a:rPr lang="en-US" dirty="0"/>
              <a:t>Passenger Input: Bucharest.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B590D-7AD7-4DBC-B0BD-2E8419964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95" y="1987515"/>
            <a:ext cx="8273292" cy="446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5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2045</TotalTime>
  <Words>418</Words>
  <Application>Microsoft Office PowerPoint</Application>
  <PresentationFormat>Widescreen</PresentationFormat>
  <Paragraphs>73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Times New Roman</vt:lpstr>
      <vt:lpstr>Wingdings</vt:lpstr>
      <vt:lpstr>Office Theme</vt:lpstr>
      <vt:lpstr>UNIT-2</vt:lpstr>
      <vt:lpstr>Problem Solving Agent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Toy problems</vt:lpstr>
      <vt:lpstr>Toy problem</vt:lpstr>
      <vt:lpstr>PowerPoint Presentation</vt:lpstr>
      <vt:lpstr>PowerPoint Presentation</vt:lpstr>
      <vt:lpstr>PowerPoint Presentation</vt:lpstr>
      <vt:lpstr>N-Queens Problem</vt:lpstr>
      <vt:lpstr>PowerPoint Presentation</vt:lpstr>
      <vt:lpstr>Real world Problems</vt:lpstr>
      <vt:lpstr>PowerPoint Presentation</vt:lpstr>
      <vt:lpstr>How decisions are taken ?</vt:lpstr>
      <vt:lpstr>PowerPoint Presentation</vt:lpstr>
      <vt:lpstr>PowerPoint Presentation</vt:lpstr>
      <vt:lpstr>PowerPoint Presentation</vt:lpstr>
      <vt:lpstr>Puzzle</vt:lpstr>
      <vt:lpstr>How decisions are taken ?</vt:lpstr>
      <vt:lpstr>How to solve any puzzle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Infrastructure for search algorithms</vt:lpstr>
      <vt:lpstr>PowerPoint Presentation</vt:lpstr>
      <vt:lpstr>Data structure used </vt:lpstr>
      <vt:lpstr>PowerPoint Presentation</vt:lpstr>
      <vt:lpstr>PowerPoint Presentation</vt:lpstr>
      <vt:lpstr>PowerPoint Presentation</vt:lpstr>
      <vt:lpstr>PowerPoint Presentation</vt:lpstr>
      <vt:lpstr>Problems with BFS</vt:lpstr>
      <vt:lpstr>Example-1</vt:lpstr>
      <vt:lpstr>Example-2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UNIT-2</dc:title>
  <dc:creator>admin</dc:creator>
  <cp:lastModifiedBy>shubha</cp:lastModifiedBy>
  <cp:revision>94</cp:revision>
  <dcterms:created xsi:type="dcterms:W3CDTF">2022-04-11T00:19:16Z</dcterms:created>
  <dcterms:modified xsi:type="dcterms:W3CDTF">2022-04-25T04:20:56Z</dcterms:modified>
</cp:coreProperties>
</file>